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9" r:id="rId6"/>
    <p:sldId id="266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s02.infourok.ru/uploads/ex/0f63/0006165a-47e5376a/img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252520" cy="7632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992888" cy="515719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2800" b="1" dirty="0" smtClean="0">
              <a:solidFill>
                <a:srgbClr val="FFFF00"/>
              </a:solidFill>
            </a:endParaRPr>
          </a:p>
          <a:p>
            <a:pPr algn="r"/>
            <a:endParaRPr lang="ru-RU" sz="8000" b="1" dirty="0" smtClean="0">
              <a:solidFill>
                <a:srgbClr val="FFFF00"/>
              </a:solidFill>
            </a:endParaRPr>
          </a:p>
          <a:p>
            <a:pPr algn="r"/>
            <a:endParaRPr lang="ru-RU" sz="8000" b="1" dirty="0" smtClean="0">
              <a:solidFill>
                <a:srgbClr val="FFFF00"/>
              </a:solidFill>
            </a:endParaRPr>
          </a:p>
          <a:p>
            <a:pPr algn="l"/>
            <a:endParaRPr lang="ru-RU" sz="12800" b="1" dirty="0" smtClean="0">
              <a:solidFill>
                <a:srgbClr val="FFFF00"/>
              </a:solidFill>
            </a:endParaRPr>
          </a:p>
          <a:p>
            <a:pPr algn="l"/>
            <a:endParaRPr lang="ru-RU" sz="12800" b="1" dirty="0" smtClean="0">
              <a:solidFill>
                <a:srgbClr val="FFFF00"/>
              </a:solidFill>
            </a:endParaRPr>
          </a:p>
          <a:p>
            <a:pPr algn="l"/>
            <a:endParaRPr lang="ru-RU" sz="11200" b="1" dirty="0" smtClean="0">
              <a:solidFill>
                <a:srgbClr val="FFFF00"/>
              </a:solidFill>
            </a:endParaRPr>
          </a:p>
          <a:p>
            <a:pPr algn="l"/>
            <a:endParaRPr lang="ru-RU" sz="11200" b="1" dirty="0" smtClean="0">
              <a:solidFill>
                <a:srgbClr val="FFFF00"/>
              </a:solidFill>
            </a:endParaRPr>
          </a:p>
          <a:p>
            <a:pPr algn="l"/>
            <a:endParaRPr lang="ru-RU" sz="11200" b="1" dirty="0" smtClean="0">
              <a:solidFill>
                <a:srgbClr val="FFC000"/>
              </a:solidFill>
            </a:endParaRPr>
          </a:p>
          <a:p>
            <a:pPr algn="l"/>
            <a:endParaRPr lang="ru-RU" sz="11200" b="1" dirty="0" smtClean="0">
              <a:solidFill>
                <a:srgbClr val="FFC000"/>
              </a:solidFill>
            </a:endParaRPr>
          </a:p>
          <a:p>
            <a:pPr algn="l"/>
            <a:r>
              <a:rPr lang="ru-RU" sz="11200" b="1" dirty="0" smtClean="0">
                <a:solidFill>
                  <a:srgbClr val="FFC000"/>
                </a:solidFill>
              </a:rPr>
              <a:t>Для детей старшего дошкольного возраста </a:t>
            </a:r>
          </a:p>
          <a:p>
            <a:pPr algn="r"/>
            <a:r>
              <a:rPr lang="ru-RU" sz="9600" b="1" dirty="0" smtClean="0">
                <a:solidFill>
                  <a:srgbClr val="FFC000"/>
                </a:solidFill>
              </a:rPr>
              <a:t>Подготовила: </a:t>
            </a:r>
            <a:r>
              <a:rPr lang="ru-RU" sz="9600" b="1" dirty="0" err="1" smtClean="0">
                <a:solidFill>
                  <a:srgbClr val="FFC000"/>
                </a:solidFill>
              </a:rPr>
              <a:t>Бодрова</a:t>
            </a:r>
            <a:r>
              <a:rPr lang="ru-RU" sz="9600" b="1" dirty="0" smtClean="0">
                <a:solidFill>
                  <a:srgbClr val="FFC000"/>
                </a:solidFill>
              </a:rPr>
              <a:t> О. В</a:t>
            </a:r>
            <a:r>
              <a:rPr lang="ru-RU" sz="9600" dirty="0" smtClean="0">
                <a:solidFill>
                  <a:srgbClr val="FFC000"/>
                </a:solidFill>
              </a:rPr>
              <a:t>. 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1515467/fe7c7ad9-90f8-4009-a782-0c2c9a77d6c4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9649072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Дети </a:t>
            </a:r>
            <a:r>
              <a:rPr lang="ru-RU" b="1" dirty="0" smtClean="0"/>
              <a:t> </a:t>
            </a:r>
            <a:r>
              <a:rPr lang="ru-RU" b="1" dirty="0" smtClean="0"/>
              <a:t>в тылу</a:t>
            </a:r>
            <a:endParaRPr lang="ru-RU" b="1" dirty="0"/>
          </a:p>
        </p:txBody>
      </p:sp>
      <p:pic>
        <p:nvPicPr>
          <p:cNvPr id="6" name="Содержимое 5" descr="https://pbs.twimg.com/media/D4-XPPIWkAAOsZ6.jpg:lar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96044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2.wp.com/mama-likes.ru/wp-content/uploads/2018/05/http-sevastopol-gorod-geroy-ru-d-1419439-d-lyash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6166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blokadamuseum.ru/wp-content/uploads/2015/12/7480-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48472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08.fotocdn.net/s116/166a44fe2643f408/public_pin_l/263280707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600400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-fotki.yandex.ru/get/62069/27156178.10a/0_17fad0_944abe52_XL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456384" cy="5349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Война глазами детей</a:t>
            </a:r>
            <a:endParaRPr lang="ru-RU" b="1" dirty="0"/>
          </a:p>
        </p:txBody>
      </p:sp>
      <p:pic>
        <p:nvPicPr>
          <p:cNvPr id="4" name="Содержимое 3" descr="http://2.bp.blogspot.com/-ivhyPMK75U0/UYoc3GnauHI/AAAAAAAAF2A/Al0bePcGUT4/s1600/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085763">
            <a:off x="428326" y="1275024"/>
            <a:ext cx="4150651" cy="268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vetogorsk-city.ru/upload/iblock/026/4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7143750" cy="277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4.bp.blogspot.com/-Anq2JYxrWV4/UYoc7zrFVYI/AAAAAAAAF2g/d17ymmngkqk/s1600/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718313">
            <a:off x="4696158" y="1464303"/>
            <a:ext cx="4232479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xn----7sbivtgceq0a4l.xn--p1ai/wp-content/uploads/Kokorina-e1580460790600-1024x745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57929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83167/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 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Цель:</a:t>
            </a:r>
          </a:p>
          <a:p>
            <a:pPr algn="just"/>
            <a:r>
              <a:rPr lang="ru-RU" dirty="0" smtClean="0"/>
              <a:t> развитие и воспитание патриотических чувств на основе знаний о Великой Отечественной войне 1941-45 гг., ярких примерах героизма и жизни сверстников в годы войны. </a:t>
            </a:r>
          </a:p>
          <a:p>
            <a:pPr algn="just">
              <a:buNone/>
            </a:pPr>
            <a:r>
              <a:rPr lang="ru-RU" b="1" dirty="0" smtClean="0"/>
              <a:t>Задачи:  </a:t>
            </a:r>
            <a:r>
              <a:rPr lang="ru-RU" dirty="0" smtClean="0"/>
              <a:t>Воспитывать у подрастающего поколения чувства патриотизма и уважения к памяти защитников Отечества;</a:t>
            </a:r>
          </a:p>
          <a:p>
            <a:pPr algn="just"/>
            <a:r>
              <a:rPr lang="ru-RU" dirty="0" smtClean="0"/>
              <a:t>Расширить знания дошкольников о ВОВ;</a:t>
            </a:r>
          </a:p>
          <a:p>
            <a:pPr algn="just"/>
            <a:r>
              <a:rPr lang="ru-RU" dirty="0" smtClean="0"/>
              <a:t>Развивать лучшие качества человека: патриотизм, гражданственность, гордость за свою Родину, стремление к миру.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2296909/e163185f-9b5c-4e9d-b68f-d19ccad79585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de3/00027ee2-391a6039/img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tarkdshi.yam.muzkult.ru/media/2018/09/24/1220322406/image_image_6668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ds04.infourok.ru/uploads/ex/031b/0006b9da-1215b350/img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13396/0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3e1/0008c9f8-545995bd/1/640/img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88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Цель и задачи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Дети  в тылу</vt:lpstr>
      <vt:lpstr>Слайд 12</vt:lpstr>
      <vt:lpstr>Война глазами детей</vt:lpstr>
      <vt:lpstr>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10</cp:revision>
  <dcterms:created xsi:type="dcterms:W3CDTF">2020-04-28T11:04:21Z</dcterms:created>
  <dcterms:modified xsi:type="dcterms:W3CDTF">2020-04-28T11:51:06Z</dcterms:modified>
</cp:coreProperties>
</file>